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89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067C6B75-15E5-417A-BA15-2272D9AC7F01}"/>
    <pc:docChg chg="modSld">
      <pc:chgData name="Chinmay Samak" userId="5307509c-3a6e-47da-b024-dc6909734887" providerId="ADAL" clId="{067C6B75-15E5-417A-BA15-2272D9AC7F01}" dt="2023-12-06T22:16:09.507" v="0" actId="14826"/>
      <pc:docMkLst>
        <pc:docMk/>
      </pc:docMkLst>
      <pc:sldChg chg="modSp mod">
        <pc:chgData name="Chinmay Samak" userId="5307509c-3a6e-47da-b024-dc6909734887" providerId="ADAL" clId="{067C6B75-15E5-417A-BA15-2272D9AC7F01}" dt="2023-12-06T22:16:09.507" v="0" actId="14826"/>
        <pc:sldMkLst>
          <pc:docMk/>
          <pc:sldMk cId="3971250643" sldId="389"/>
        </pc:sldMkLst>
        <pc:picChg chg="mod">
          <ac:chgData name="Chinmay Samak" userId="5307509c-3a6e-47da-b024-dc6909734887" providerId="ADAL" clId="{067C6B75-15E5-417A-BA15-2272D9AC7F01}" dt="2023-12-06T22:16:09.507" v="0" actId="14826"/>
          <ac:picMkLst>
            <pc:docMk/>
            <pc:sldMk cId="3971250643" sldId="389"/>
            <ac:picMk id="14" creationId="{70D2A29F-F002-1DDD-9BC7-BB07C58E5ED0}"/>
          </ac:picMkLst>
        </pc:pic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D466A90-CEDB-8AE3-2DBD-A9D03A10D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317"/>
            <a:ext cx="5486400" cy="308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D2A29F-F002-1DDD-9BC7-BB07C58E5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1140" y="2666477"/>
            <a:ext cx="5441761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AutoDRIVE-Hunter-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(3D): </a:t>
            </a:r>
            <a:r>
              <a:rPr lang="en-US" dirty="0"/>
              <a:t>PCD Map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39712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383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AutoDRIVE-Hunter-Autoware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2023-12-06T22:16:10Z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